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1pPr>
    <a:lvl2pPr marL="915680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2pPr>
    <a:lvl3pPr marL="1831360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3pPr>
    <a:lvl4pPr marL="2747040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4pPr>
    <a:lvl5pPr marL="3662721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5pPr>
    <a:lvl6pPr marL="4578401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6pPr>
    <a:lvl7pPr marL="5494081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7pPr>
    <a:lvl8pPr marL="6409761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8pPr>
    <a:lvl9pPr marL="7325441" algn="l" defTabSz="1831360" rtl="0" eaLnBrk="1" latinLnBrk="0" hangingPunct="1">
      <a:defRPr sz="36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5"/>
    <p:restoredTop sz="94707"/>
  </p:normalViewPr>
  <p:slideViewPr>
    <p:cSldViewPr snapToGrid="0" snapToObjects="1">
      <p:cViewPr varScale="1">
        <p:scale>
          <a:sx n="65" d="100"/>
          <a:sy n="65" d="100"/>
        </p:scale>
        <p:origin x="425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1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1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8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4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6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0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9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0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6FA58-EDB5-2744-A6C3-44D8BCC60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519" y="3663562"/>
            <a:ext cx="9718770" cy="1278514"/>
          </a:xfrm>
        </p:spPr>
        <p:txBody>
          <a:bodyPr>
            <a:normAutofit/>
          </a:bodyPr>
          <a:lstStyle/>
          <a:p>
            <a:r>
              <a:rPr lang="nl-NL" sz="3600" b="1" dirty="0">
                <a:latin typeface="+mn-lt"/>
              </a:rPr>
              <a:t>Hier speelt/sport/fuift/studeert/… </a:t>
            </a:r>
            <a:br>
              <a:rPr lang="nl-NL" sz="3600" b="1" dirty="0">
                <a:latin typeface="+mn-lt"/>
              </a:rPr>
            </a:br>
            <a:r>
              <a:rPr lang="nl-NL" sz="3600" b="1" dirty="0">
                <a:latin typeface="+mn-lt"/>
              </a:rPr>
              <a:t>je kind of tiener voortaan rookvrij.</a:t>
            </a:r>
            <a:r>
              <a:rPr lang="en-US" sz="3600" b="1" dirty="0">
                <a:latin typeface="+mn-lt"/>
              </a:rPr>
              <a:t> </a:t>
            </a:r>
            <a:r>
              <a:rPr lang="nl-NL" sz="3600" b="1" dirty="0">
                <a:latin typeface="+mn-lt"/>
              </a:rPr>
              <a:t>Help jij mee?</a:t>
            </a:r>
            <a:endParaRPr lang="en-US" sz="36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395AF-28AC-F547-B520-13FFF36E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519" y="5197440"/>
            <a:ext cx="9718766" cy="4720790"/>
          </a:xfrm>
        </p:spPr>
        <p:txBody>
          <a:bodyPr>
            <a:noAutofit/>
          </a:bodyPr>
          <a:lstStyle/>
          <a:p>
            <a:r>
              <a:rPr lang="nl-NL" sz="2200" dirty="0">
                <a:solidFill>
                  <a:schemeClr val="tx2"/>
                </a:solidFill>
              </a:rPr>
              <a:t> </a:t>
            </a:r>
            <a:r>
              <a:rPr lang="nl-BE" sz="2200" dirty="0">
                <a:solidFill>
                  <a:schemeClr val="tx2"/>
                </a:solidFill>
              </a:rPr>
              <a:t>De opgroeiende jeugd spiegelt zich aan mensen waarnaar ze opkijkt </a:t>
            </a:r>
            <a:br>
              <a:rPr lang="nl-BE" sz="2200" dirty="0">
                <a:solidFill>
                  <a:schemeClr val="tx2"/>
                </a:solidFill>
              </a:rPr>
            </a:br>
            <a:r>
              <a:rPr lang="nl-BE" sz="2200" dirty="0">
                <a:solidFill>
                  <a:schemeClr val="tx2"/>
                </a:solidFill>
              </a:rPr>
              <a:t>en kopieert hun gedrag. Ook rookgedrag. Want zien roken doet roken. </a:t>
            </a:r>
            <a:br>
              <a:rPr lang="nl-BE" sz="2200" dirty="0">
                <a:solidFill>
                  <a:schemeClr val="tx2"/>
                </a:solidFill>
              </a:rPr>
            </a:br>
            <a:r>
              <a:rPr lang="nl-BE" sz="2200" dirty="0">
                <a:solidFill>
                  <a:schemeClr val="tx2"/>
                </a:solidFill>
              </a:rPr>
              <a:t>Bij &lt;organisatie/instelling&gt; vinden we het belangrijk dat onze kinderen en jongeren kunnen opgroeien in rookvrije omgevingen. </a:t>
            </a:r>
            <a:br>
              <a:rPr lang="nl-BE" sz="2200" dirty="0">
                <a:solidFill>
                  <a:schemeClr val="tx2"/>
                </a:solidFill>
              </a:rPr>
            </a:br>
            <a:endParaRPr lang="nl-BE" sz="2200" dirty="0">
              <a:solidFill>
                <a:schemeClr val="tx2"/>
              </a:solidFill>
            </a:endParaRPr>
          </a:p>
          <a:p>
            <a:r>
              <a:rPr lang="nl-BE" sz="2200" dirty="0">
                <a:solidFill>
                  <a:schemeClr val="tx2"/>
                </a:solidFill>
              </a:rPr>
              <a:t>Daarom speelt/sport/fuift/… je kind of tiener hier voortaan rookvrij. Fijn toch!</a:t>
            </a:r>
            <a:br>
              <a:rPr lang="nl-BE" sz="2200" dirty="0">
                <a:solidFill>
                  <a:schemeClr val="tx2"/>
                </a:solidFill>
              </a:rPr>
            </a:br>
            <a:endParaRPr lang="en-US" sz="2200" dirty="0">
              <a:solidFill>
                <a:schemeClr val="tx2"/>
              </a:solidFill>
            </a:endParaRPr>
          </a:p>
          <a:p>
            <a:r>
              <a:rPr lang="nl-NL" sz="2200" b="1" dirty="0">
                <a:solidFill>
                  <a:schemeClr val="tx2"/>
                </a:solidFill>
              </a:rPr>
              <a:t>Help mee!</a:t>
            </a:r>
            <a:r>
              <a:rPr lang="nl-NL" sz="2200" dirty="0">
                <a:solidFill>
                  <a:schemeClr val="tx2"/>
                </a:solidFill>
              </a:rPr>
              <a:t> </a:t>
            </a:r>
          </a:p>
          <a:p>
            <a:r>
              <a:rPr lang="nl-BE" sz="2200" dirty="0">
                <a:solidFill>
                  <a:schemeClr val="tx2"/>
                </a:solidFill>
              </a:rPr>
              <a:t>Wat kan jij doen? Steun ons initiatief (al hebben we daar alle vertrouwen in). </a:t>
            </a:r>
            <a:br>
              <a:rPr lang="nl-BE" sz="2200" dirty="0">
                <a:solidFill>
                  <a:schemeClr val="tx2"/>
                </a:solidFill>
              </a:rPr>
            </a:br>
            <a:r>
              <a:rPr lang="nl-BE" sz="2200" dirty="0">
                <a:solidFill>
                  <a:schemeClr val="tx2"/>
                </a:solidFill>
              </a:rPr>
              <a:t>Of beter nog: laat je inspireren. IJver ook op je werk, in verenigingen, de ouderraad van de school, … voor meer rookvrije omgevingen. </a:t>
            </a:r>
            <a:r>
              <a:rPr lang="nl-BE" sz="2200">
                <a:solidFill>
                  <a:schemeClr val="tx2"/>
                </a:solidFill>
              </a:rPr>
              <a:t>Zo </a:t>
            </a:r>
            <a:r>
              <a:rPr lang="nl-BE" sz="2200" dirty="0">
                <a:solidFill>
                  <a:schemeClr val="tx2"/>
                </a:solidFill>
              </a:rPr>
              <a:t>gaan we </a:t>
            </a:r>
            <a:r>
              <a:rPr lang="nl-BE" sz="2200">
                <a:solidFill>
                  <a:schemeClr val="tx2"/>
                </a:solidFill>
              </a:rPr>
              <a:t>met </a:t>
            </a:r>
            <a:br>
              <a:rPr lang="nl-BE" sz="2200">
                <a:solidFill>
                  <a:schemeClr val="tx2"/>
                </a:solidFill>
              </a:rPr>
            </a:br>
            <a:r>
              <a:rPr lang="nl-BE" sz="2200">
                <a:solidFill>
                  <a:schemeClr val="tx2"/>
                </a:solidFill>
              </a:rPr>
              <a:t>“</a:t>
            </a:r>
            <a:r>
              <a:rPr lang="nl-BE" sz="2200" dirty="0">
                <a:solidFill>
                  <a:schemeClr val="tx2"/>
                </a:solidFill>
              </a:rPr>
              <a:t>Generatie Rookvrij” samen op weg naar een rookvrije toekomst.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1E4A752-6500-7344-85DF-C624A7572F98}"/>
              </a:ext>
            </a:extLst>
          </p:cNvPr>
          <p:cNvSpPr/>
          <p:nvPr/>
        </p:nvSpPr>
        <p:spPr>
          <a:xfrm>
            <a:off x="2225878" y="10069807"/>
            <a:ext cx="6322424" cy="75764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1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4CA6A61-3DE8-9F42-8DCF-0452091B7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21" y="498179"/>
            <a:ext cx="9718766" cy="28778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180710-11D1-804F-9E39-6767C69B1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715" y="9756149"/>
            <a:ext cx="815326" cy="9440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BBA10A-EBBB-2448-812B-27CC9BD6A22B}"/>
              </a:ext>
            </a:extLst>
          </p:cNvPr>
          <p:cNvSpPr txBox="1"/>
          <p:nvPr/>
        </p:nvSpPr>
        <p:spPr>
          <a:xfrm>
            <a:off x="2225878" y="10181486"/>
            <a:ext cx="632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chemeClr val="bg2"/>
                </a:solidFill>
              </a:rPr>
              <a:t>Meer informatie? </a:t>
            </a:r>
            <a:r>
              <a:rPr lang="nl-NL" sz="2400" dirty="0" err="1">
                <a:solidFill>
                  <a:schemeClr val="bg2"/>
                </a:solidFill>
              </a:rPr>
              <a:t>www.generatierookvrij.be</a:t>
            </a:r>
            <a:endParaRPr lang="en-US" sz="2400" dirty="0">
              <a:solidFill>
                <a:schemeClr val="bg2"/>
              </a:solidFill>
            </a:endParaRPr>
          </a:p>
          <a:p>
            <a:pPr algn="ctr"/>
            <a:endParaRPr lang="en-US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B08874-8207-2D46-91FB-0A7342E13C63}"/>
              </a:ext>
            </a:extLst>
          </p:cNvPr>
          <p:cNvCxnSpPr/>
          <p:nvPr/>
        </p:nvCxnSpPr>
        <p:spPr>
          <a:xfrm>
            <a:off x="5387090" y="11275739"/>
            <a:ext cx="0" cy="184276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243F5C2-A154-8E42-AABE-8CE9DD708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3888" y="11401899"/>
            <a:ext cx="2520000" cy="14184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08444F-0AAC-B447-952E-A8B2994D7674}"/>
              </a:ext>
            </a:extLst>
          </p:cNvPr>
          <p:cNvSpPr/>
          <p:nvPr/>
        </p:nvSpPr>
        <p:spPr>
          <a:xfrm>
            <a:off x="925675" y="11275739"/>
            <a:ext cx="3936806" cy="1842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1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629102-705B-544D-8C5F-C97FC8C3495B}"/>
              </a:ext>
            </a:extLst>
          </p:cNvPr>
          <p:cNvSpPr txBox="1"/>
          <p:nvPr/>
        </p:nvSpPr>
        <p:spPr>
          <a:xfrm>
            <a:off x="925675" y="11966286"/>
            <a:ext cx="3936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accent3"/>
                </a:solidFill>
              </a:rPr>
              <a:t>Uw</a:t>
            </a:r>
            <a:r>
              <a:rPr lang="en-US" sz="2400" dirty="0">
                <a:solidFill>
                  <a:schemeClr val="accent3"/>
                </a:solidFill>
              </a:rPr>
              <a:t> logo </a:t>
            </a:r>
            <a:r>
              <a:rPr lang="en-US" sz="2400" dirty="0" err="1">
                <a:solidFill>
                  <a:schemeClr val="accent3"/>
                </a:solidFill>
              </a:rPr>
              <a:t>hier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E896F77-9C5F-4E4C-BD52-8F66C6322E93}"/>
              </a:ext>
            </a:extLst>
          </p:cNvPr>
          <p:cNvSpPr txBox="1"/>
          <p:nvPr/>
        </p:nvSpPr>
        <p:spPr>
          <a:xfrm>
            <a:off x="925674" y="13426902"/>
            <a:ext cx="879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chemeClr val="tx2"/>
                </a:solidFill>
              </a:rPr>
              <a:t>Generatie Rookvrij is een initiatief van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5B385E25-E6F4-9A42-9FD0-FE20853E73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519" y="13957284"/>
            <a:ext cx="9718766" cy="61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7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eratie Rookvrij_2">
      <a:dk1>
        <a:srgbClr val="009B8F"/>
      </a:dk1>
      <a:lt1>
        <a:srgbClr val="FFFFFF"/>
      </a:lt1>
      <a:dk2>
        <a:srgbClr val="464647"/>
      </a:dk2>
      <a:lt2>
        <a:srgbClr val="FFFEFE"/>
      </a:lt2>
      <a:accent1>
        <a:srgbClr val="009B8F"/>
      </a:accent1>
      <a:accent2>
        <a:srgbClr val="F2B700"/>
      </a:accent2>
      <a:accent3>
        <a:srgbClr val="A5A5A5"/>
      </a:accent3>
      <a:accent4>
        <a:srgbClr val="28A59B"/>
      </a:accent4>
      <a:accent5>
        <a:srgbClr val="5B9BD5"/>
      </a:accent5>
      <a:accent6>
        <a:srgbClr val="FFFEFE"/>
      </a:accent6>
      <a:hlink>
        <a:srgbClr val="F2B700"/>
      </a:hlink>
      <a:folHlink>
        <a:srgbClr val="009B8F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26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Hier speelt/sport/fuift/studeert/…  je kind of tiener voortaan rookvrij. Help jij mee?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Lieve Verrelst</dc:creator>
  <cp:lastModifiedBy>Lieve Verrelst</cp:lastModifiedBy>
  <cp:revision>24</cp:revision>
  <dcterms:created xsi:type="dcterms:W3CDTF">2018-05-14T14:57:10Z</dcterms:created>
  <dcterms:modified xsi:type="dcterms:W3CDTF">2018-05-24T11:25:03Z</dcterms:modified>
</cp:coreProperties>
</file>