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1294973" rtl="0" eaLnBrk="1" latinLnBrk="0" hangingPunct="1">
      <a:defRPr sz="2549" kern="1200">
        <a:solidFill>
          <a:schemeClr val="tx1"/>
        </a:solidFill>
        <a:latin typeface="+mn-lt"/>
        <a:ea typeface="+mn-ea"/>
        <a:cs typeface="+mn-cs"/>
      </a:defRPr>
    </a:lvl1pPr>
    <a:lvl2pPr marL="647487" algn="l" defTabSz="1294973" rtl="0" eaLnBrk="1" latinLnBrk="0" hangingPunct="1">
      <a:defRPr sz="2549" kern="1200">
        <a:solidFill>
          <a:schemeClr val="tx1"/>
        </a:solidFill>
        <a:latin typeface="+mn-lt"/>
        <a:ea typeface="+mn-ea"/>
        <a:cs typeface="+mn-cs"/>
      </a:defRPr>
    </a:lvl2pPr>
    <a:lvl3pPr marL="1294973" algn="l" defTabSz="1294973" rtl="0" eaLnBrk="1" latinLnBrk="0" hangingPunct="1">
      <a:defRPr sz="2549" kern="1200">
        <a:solidFill>
          <a:schemeClr val="tx1"/>
        </a:solidFill>
        <a:latin typeface="+mn-lt"/>
        <a:ea typeface="+mn-ea"/>
        <a:cs typeface="+mn-cs"/>
      </a:defRPr>
    </a:lvl3pPr>
    <a:lvl4pPr marL="1942460" algn="l" defTabSz="1294973" rtl="0" eaLnBrk="1" latinLnBrk="0" hangingPunct="1">
      <a:defRPr sz="2549" kern="1200">
        <a:solidFill>
          <a:schemeClr val="tx1"/>
        </a:solidFill>
        <a:latin typeface="+mn-lt"/>
        <a:ea typeface="+mn-ea"/>
        <a:cs typeface="+mn-cs"/>
      </a:defRPr>
    </a:lvl4pPr>
    <a:lvl5pPr marL="2589947" algn="l" defTabSz="1294973" rtl="0" eaLnBrk="1" latinLnBrk="0" hangingPunct="1">
      <a:defRPr sz="2549" kern="1200">
        <a:solidFill>
          <a:schemeClr val="tx1"/>
        </a:solidFill>
        <a:latin typeface="+mn-lt"/>
        <a:ea typeface="+mn-ea"/>
        <a:cs typeface="+mn-cs"/>
      </a:defRPr>
    </a:lvl5pPr>
    <a:lvl6pPr marL="3237433" algn="l" defTabSz="1294973" rtl="0" eaLnBrk="1" latinLnBrk="0" hangingPunct="1">
      <a:defRPr sz="2549" kern="1200">
        <a:solidFill>
          <a:schemeClr val="tx1"/>
        </a:solidFill>
        <a:latin typeface="+mn-lt"/>
        <a:ea typeface="+mn-ea"/>
        <a:cs typeface="+mn-cs"/>
      </a:defRPr>
    </a:lvl6pPr>
    <a:lvl7pPr marL="3884920" algn="l" defTabSz="1294973" rtl="0" eaLnBrk="1" latinLnBrk="0" hangingPunct="1">
      <a:defRPr sz="2549" kern="1200">
        <a:solidFill>
          <a:schemeClr val="tx1"/>
        </a:solidFill>
        <a:latin typeface="+mn-lt"/>
        <a:ea typeface="+mn-ea"/>
        <a:cs typeface="+mn-cs"/>
      </a:defRPr>
    </a:lvl7pPr>
    <a:lvl8pPr marL="4532406" algn="l" defTabSz="1294973" rtl="0" eaLnBrk="1" latinLnBrk="0" hangingPunct="1">
      <a:defRPr sz="2549" kern="1200">
        <a:solidFill>
          <a:schemeClr val="tx1"/>
        </a:solidFill>
        <a:latin typeface="+mn-lt"/>
        <a:ea typeface="+mn-ea"/>
        <a:cs typeface="+mn-cs"/>
      </a:defRPr>
    </a:lvl8pPr>
    <a:lvl9pPr marL="5179893" algn="l" defTabSz="1294973" rtl="0" eaLnBrk="1" latinLnBrk="0" hangingPunct="1">
      <a:defRPr sz="25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8"/>
    <p:restoredTop sz="94704"/>
  </p:normalViewPr>
  <p:slideViewPr>
    <p:cSldViewPr snapToGrid="0" snapToObjects="1">
      <p:cViewPr varScale="1">
        <p:scale>
          <a:sx n="93" d="100"/>
          <a:sy n="93" d="100"/>
        </p:scale>
        <p:origin x="3032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150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869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608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912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6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65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96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601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85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4773-3FA3-874F-9957-E2EE003BE7AB}" type="datetimeFigureOut">
              <a:rPr lang="en-US" smtClean="0"/>
              <a:t>5/23/18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869B2-540D-C148-B698-441713D4A49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855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D4773-3FA3-874F-9957-E2EE003BE7AB}" type="datetimeFigureOut">
              <a:rPr lang="en-US" smtClean="0"/>
              <a:t>5/23/18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869B2-540D-C148-B698-441713D4A49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20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generatierookvrij.be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33395AF-28AC-F547-B520-13FFF36E76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280" y="2670049"/>
            <a:ext cx="6497783" cy="1804415"/>
          </a:xfrm>
        </p:spPr>
        <p:txBody>
          <a:bodyPr>
            <a:noAutofit/>
          </a:bodyPr>
          <a:lstStyle/>
          <a:p>
            <a:pPr algn="l"/>
            <a:r>
              <a:rPr lang="nl-BE" sz="1200" dirty="0">
                <a:solidFill>
                  <a:schemeClr val="tx2"/>
                </a:solidFill>
              </a:rPr>
              <a:t>Bij &lt;instelling of organisatie&gt; speelt/sport/fuift/studeert/… je kind of tiener voortaan rookvrij! </a:t>
            </a:r>
          </a:p>
          <a:p>
            <a:pPr algn="l"/>
            <a:r>
              <a:rPr lang="nl-BE" sz="1200" dirty="0">
                <a:solidFill>
                  <a:schemeClr val="tx2"/>
                </a:solidFill>
              </a:rPr>
              <a:t>Die stap zetten we in het kader van Generatie Rookvrij, een initiatief dat ijvert voor zoveel mogelijk rookvrije omgevingen voor onze jeugd. Want kinderen en jongeren kopiëren gedrag. Ook rookgedrag. </a:t>
            </a:r>
          </a:p>
          <a:p>
            <a:pPr algn="l"/>
            <a:r>
              <a:rPr lang="nl-BE" sz="1200" dirty="0">
                <a:solidFill>
                  <a:schemeClr val="tx2"/>
                </a:solidFill>
              </a:rPr>
              <a:t>Wil je weten hoe jij kan helpen? Surf dan naar </a:t>
            </a:r>
            <a:r>
              <a:rPr lang="nl-BE" sz="1200" u="sng" dirty="0">
                <a:solidFill>
                  <a:schemeClr val="tx2"/>
                </a:solidFill>
                <a:hlinkClick r:id="rId2"/>
              </a:rPr>
              <a:t>www.generatierookvrij.be</a:t>
            </a:r>
            <a:r>
              <a:rPr lang="nl-BE" sz="1200" u="sng" dirty="0">
                <a:solidFill>
                  <a:schemeClr val="tx2"/>
                </a:solidFill>
              </a:rPr>
              <a:t>.</a:t>
            </a:r>
            <a:endParaRPr lang="nl-BE" sz="1200" dirty="0">
              <a:solidFill>
                <a:schemeClr val="tx2"/>
              </a:solidFill>
            </a:endParaRPr>
          </a:p>
          <a:p>
            <a:pPr algn="l">
              <a:lnSpc>
                <a:spcPct val="100000"/>
              </a:lnSpc>
            </a:pPr>
            <a:r>
              <a:rPr lang="nl-NL" sz="1200" dirty="0">
                <a:solidFill>
                  <a:schemeClr val="tx2"/>
                </a:solidFill>
              </a:rPr>
              <a:t> 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B2D65D60-DA93-F74F-B6D8-29BCFC787E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7559675" cy="2090235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EE645192-9097-FE42-A55B-EA9AF77768FE}"/>
              </a:ext>
            </a:extLst>
          </p:cNvPr>
          <p:cNvSpPr txBox="1"/>
          <p:nvPr/>
        </p:nvSpPr>
        <p:spPr>
          <a:xfrm>
            <a:off x="731520" y="802807"/>
            <a:ext cx="4754880" cy="484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Social Media Post</a:t>
            </a:r>
          </a:p>
        </p:txBody>
      </p:sp>
    </p:spTree>
    <p:extLst>
      <p:ext uri="{BB962C8B-B14F-4D97-AF65-F5344CB8AC3E}">
        <p14:creationId xmlns:p14="http://schemas.microsoft.com/office/powerpoint/2010/main" val="2157971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eneratie Rookvrij_2">
      <a:dk1>
        <a:srgbClr val="009B8F"/>
      </a:dk1>
      <a:lt1>
        <a:srgbClr val="FFFFFF"/>
      </a:lt1>
      <a:dk2>
        <a:srgbClr val="464647"/>
      </a:dk2>
      <a:lt2>
        <a:srgbClr val="FFFEFE"/>
      </a:lt2>
      <a:accent1>
        <a:srgbClr val="009B8F"/>
      </a:accent1>
      <a:accent2>
        <a:srgbClr val="F2B700"/>
      </a:accent2>
      <a:accent3>
        <a:srgbClr val="A5A5A5"/>
      </a:accent3>
      <a:accent4>
        <a:srgbClr val="28A59B"/>
      </a:accent4>
      <a:accent5>
        <a:srgbClr val="5B9BD5"/>
      </a:accent5>
      <a:accent6>
        <a:srgbClr val="FFFEFE"/>
      </a:accent6>
      <a:hlink>
        <a:srgbClr val="F2B700"/>
      </a:hlink>
      <a:folHlink>
        <a:srgbClr val="009B8F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358</TotalTime>
  <Words>75</Words>
  <Application>Microsoft Macintosh PowerPoint</Application>
  <PresentationFormat>Aangepast</PresentationFormat>
  <Paragraphs>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PowerPoint-presentatie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Lieve Verrelst</dc:creator>
  <cp:lastModifiedBy>lieve verrelst</cp:lastModifiedBy>
  <cp:revision>18</cp:revision>
  <dcterms:created xsi:type="dcterms:W3CDTF">2018-05-14T14:57:10Z</dcterms:created>
  <dcterms:modified xsi:type="dcterms:W3CDTF">2018-05-23T20:51:10Z</dcterms:modified>
</cp:coreProperties>
</file>