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5327650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/>
    <p:restoredTop sz="94707"/>
  </p:normalViewPr>
  <p:slideViewPr>
    <p:cSldViewPr snapToGrid="0" snapToObjects="1">
      <p:cViewPr varScale="1">
        <p:scale>
          <a:sx n="131" d="100"/>
          <a:sy n="131" d="100"/>
        </p:scale>
        <p:origin x="38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3860-E407-CA4C-B505-DAFF2D560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956" y="1237197"/>
            <a:ext cx="3995738" cy="2631887"/>
          </a:xfrm>
        </p:spPr>
        <p:txBody>
          <a:bodyPr anchor="b"/>
          <a:lstStyle>
            <a:lvl1pPr algn="ctr">
              <a:defRPr sz="2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6C1E0-5250-2A4E-B0D5-3F3476D30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049">
                <a:solidFill>
                  <a:schemeClr val="tx2"/>
                </a:solidFill>
              </a:defRPr>
            </a:lvl1pPr>
            <a:lvl2pPr marL="199796" indent="0" algn="ctr">
              <a:buNone/>
              <a:defRPr sz="874"/>
            </a:lvl2pPr>
            <a:lvl3pPr marL="399593" indent="0" algn="ctr">
              <a:buNone/>
              <a:defRPr sz="787"/>
            </a:lvl3pPr>
            <a:lvl4pPr marL="599389" indent="0" algn="ctr">
              <a:buNone/>
              <a:defRPr sz="699"/>
            </a:lvl4pPr>
            <a:lvl5pPr marL="799186" indent="0" algn="ctr">
              <a:buNone/>
              <a:defRPr sz="699"/>
            </a:lvl5pPr>
            <a:lvl6pPr marL="998982" indent="0" algn="ctr">
              <a:buNone/>
              <a:defRPr sz="699"/>
            </a:lvl6pPr>
            <a:lvl7pPr marL="1198778" indent="0" algn="ctr">
              <a:buNone/>
              <a:defRPr sz="699"/>
            </a:lvl7pPr>
            <a:lvl8pPr marL="1398575" indent="0" algn="ctr">
              <a:buNone/>
              <a:defRPr sz="699"/>
            </a:lvl8pPr>
            <a:lvl9pPr marL="1598371" indent="0" algn="ctr">
              <a:buNone/>
              <a:defRPr sz="699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E78A0-24C8-9E46-AE2F-519108A7B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7AA21-41FE-5A49-AC29-F659BFE4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2E365-33B8-AC47-97E2-686F1FAE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A350C-8C52-EE44-AD98-55B95F3C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5008BE-E955-874D-B4D9-A7330E0B2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F1F0F-08BE-F249-AABA-33D5BBBE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75F50-245C-2043-BD67-CB883EAD0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52837-51A9-EA4F-A9CF-62270C96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6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609AF8-961A-5D41-B3D8-B9DBC3A602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812599" y="402483"/>
            <a:ext cx="1148775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8ABD6-59EA-1841-A86C-5BC63F391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B72C8-A352-C94C-83D9-B26EC539F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379A-826D-A344-9E30-28E34479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5F24F-7C18-9540-A34C-D9159834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2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BEA4-B3DE-6E43-A7C8-8E1354B5C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B0E17-BA85-F341-A96F-763B6F998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657B3-3208-8F4E-9755-3A3954CF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A572D-613E-F343-9111-39D29D5CE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FBD26-7E9B-DB44-8F1A-2DE1ACB7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1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E43ED-677C-3848-A04C-5CC39DEE0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01" y="1884670"/>
            <a:ext cx="4595098" cy="3144614"/>
          </a:xfrm>
        </p:spPr>
        <p:txBody>
          <a:bodyPr anchor="b"/>
          <a:lstStyle>
            <a:lvl1pPr>
              <a:defRPr sz="2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F775D-5D88-564C-91E1-3E7CE01E5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501" y="5059034"/>
            <a:ext cx="4595098" cy="1653678"/>
          </a:xfrm>
        </p:spPr>
        <p:txBody>
          <a:bodyPr/>
          <a:lstStyle>
            <a:lvl1pPr marL="0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1pPr>
            <a:lvl2pPr marL="199796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2pPr>
            <a:lvl3pPr marL="399593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99389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4pPr>
            <a:lvl5pPr marL="799186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5pPr>
            <a:lvl6pPr marL="998982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6pPr>
            <a:lvl7pPr marL="1198778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7pPr>
            <a:lvl8pPr marL="1398575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8pPr>
            <a:lvl9pPr marL="1598371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2CBCB-B2D3-C04C-8624-3770EEEA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C99C-AF93-E24E-833F-32CC7CC77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64437-CB63-ED40-95F5-F8D48E54A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1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361CD-7471-FB4C-9F99-0029EACD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928DD-866F-AF4B-B011-D2F200393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16BA8-1461-264F-A019-59C30A290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C0CB6-5811-0F46-97F7-8113905FE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82842-6755-BD48-9E71-CA46CCEFD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39EB3-3189-9E4A-A32F-EB538F486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6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BC830-274D-6742-A515-4BE234CC6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70" y="402483"/>
            <a:ext cx="4595098" cy="14611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28E1E-B06D-C54F-9394-46BAAE11E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6970" y="1853171"/>
            <a:ext cx="2253845" cy="908210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796" indent="0">
              <a:buNone/>
              <a:defRPr sz="874" b="1"/>
            </a:lvl2pPr>
            <a:lvl3pPr marL="399593" indent="0">
              <a:buNone/>
              <a:defRPr sz="787" b="1"/>
            </a:lvl3pPr>
            <a:lvl4pPr marL="599389" indent="0">
              <a:buNone/>
              <a:defRPr sz="699" b="1"/>
            </a:lvl4pPr>
            <a:lvl5pPr marL="799186" indent="0">
              <a:buNone/>
              <a:defRPr sz="699" b="1"/>
            </a:lvl5pPr>
            <a:lvl6pPr marL="998982" indent="0">
              <a:buNone/>
              <a:defRPr sz="699" b="1"/>
            </a:lvl6pPr>
            <a:lvl7pPr marL="1198778" indent="0">
              <a:buNone/>
              <a:defRPr sz="699" b="1"/>
            </a:lvl7pPr>
            <a:lvl8pPr marL="1398575" indent="0">
              <a:buNone/>
              <a:defRPr sz="699" b="1"/>
            </a:lvl8pPr>
            <a:lvl9pPr marL="1598371" indent="0">
              <a:buNone/>
              <a:defRPr sz="6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D746F-9A18-FE4E-815D-7F8F6CD56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6970" y="2761381"/>
            <a:ext cx="2253845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F2D219-ABEF-554C-B0B9-BFEF1710C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796" indent="0">
              <a:buNone/>
              <a:defRPr sz="874" b="1"/>
            </a:lvl2pPr>
            <a:lvl3pPr marL="399593" indent="0">
              <a:buNone/>
              <a:defRPr sz="787" b="1"/>
            </a:lvl3pPr>
            <a:lvl4pPr marL="599389" indent="0">
              <a:buNone/>
              <a:defRPr sz="699" b="1"/>
            </a:lvl4pPr>
            <a:lvl5pPr marL="799186" indent="0">
              <a:buNone/>
              <a:defRPr sz="699" b="1"/>
            </a:lvl5pPr>
            <a:lvl6pPr marL="998982" indent="0">
              <a:buNone/>
              <a:defRPr sz="699" b="1"/>
            </a:lvl6pPr>
            <a:lvl7pPr marL="1198778" indent="0">
              <a:buNone/>
              <a:defRPr sz="699" b="1"/>
            </a:lvl7pPr>
            <a:lvl8pPr marL="1398575" indent="0">
              <a:buNone/>
              <a:defRPr sz="699" b="1"/>
            </a:lvl8pPr>
            <a:lvl9pPr marL="1598371" indent="0">
              <a:buNone/>
              <a:defRPr sz="6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34461-A6A7-0649-87FC-7C0B3FBBE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49AB85-F04D-4145-BA08-190AC87A3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11D57E-BEAF-2C42-9560-CADAE527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F15F77-49CD-4E4D-90FA-55468128A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5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39C8B-66C7-874F-A2F0-99A6BF81B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7B0A2-2CA4-564F-A588-30BDA9E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5EE9C4-F145-1E4D-8174-462FCF9E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6E9D56-0311-B74E-AF35-05D50A93E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4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9717F3-9515-E241-858E-1B066247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1AAA1-111A-2D4B-A5EC-C3E55EA2B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8C80B-D03A-0A4C-9497-38E336F9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5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191B-6CB2-384E-B0CA-C1BFB65E3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3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C5B09-AE2D-624C-BBE5-B5B353B14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4945" y="1088454"/>
            <a:ext cx="2697123" cy="5372269"/>
          </a:xfrm>
        </p:spPr>
        <p:txBody>
          <a:bodyPr/>
          <a:lstStyle>
            <a:lvl1pPr>
              <a:defRPr sz="1398"/>
            </a:lvl1pPr>
            <a:lvl2pPr>
              <a:defRPr sz="1224"/>
            </a:lvl2pPr>
            <a:lvl3pPr>
              <a:defRPr sz="1049"/>
            </a:lvl3pPr>
            <a:lvl4pPr>
              <a:defRPr sz="874"/>
            </a:lvl4pPr>
            <a:lvl5pPr>
              <a:defRPr sz="874"/>
            </a:lvl5pPr>
            <a:lvl6pPr>
              <a:defRPr sz="874"/>
            </a:lvl6pPr>
            <a:lvl7pPr>
              <a:defRPr sz="874"/>
            </a:lvl7pPr>
            <a:lvl8pPr>
              <a:defRPr sz="874"/>
            </a:lvl8pPr>
            <a:lvl9pPr>
              <a:defRPr sz="87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E8E3A4-72F5-5046-86A0-07EB07D50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699"/>
            </a:lvl1pPr>
            <a:lvl2pPr marL="199796" indent="0">
              <a:buNone/>
              <a:defRPr sz="612"/>
            </a:lvl2pPr>
            <a:lvl3pPr marL="399593" indent="0">
              <a:buNone/>
              <a:defRPr sz="524"/>
            </a:lvl3pPr>
            <a:lvl4pPr marL="599389" indent="0">
              <a:buNone/>
              <a:defRPr sz="437"/>
            </a:lvl4pPr>
            <a:lvl5pPr marL="799186" indent="0">
              <a:buNone/>
              <a:defRPr sz="437"/>
            </a:lvl5pPr>
            <a:lvl6pPr marL="998982" indent="0">
              <a:buNone/>
              <a:defRPr sz="437"/>
            </a:lvl6pPr>
            <a:lvl7pPr marL="1198778" indent="0">
              <a:buNone/>
              <a:defRPr sz="437"/>
            </a:lvl7pPr>
            <a:lvl8pPr marL="1398575" indent="0">
              <a:buNone/>
              <a:defRPr sz="437"/>
            </a:lvl8pPr>
            <a:lvl9pPr marL="1598371" indent="0">
              <a:buNone/>
              <a:defRPr sz="43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B778F-1C9C-C445-BD76-1D4D7803B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16F1-B417-5842-BC8A-04CC8EC0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CAC29-A074-7A4C-811D-323A02BE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7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4FBD9-D264-CB48-A38D-FB23EA61D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3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A84D4-9DE9-954F-9140-D0AD9CC93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264945" y="1088454"/>
            <a:ext cx="2697123" cy="5372269"/>
          </a:xfrm>
        </p:spPr>
        <p:txBody>
          <a:bodyPr/>
          <a:lstStyle>
            <a:lvl1pPr marL="0" indent="0">
              <a:buNone/>
              <a:defRPr sz="1398"/>
            </a:lvl1pPr>
            <a:lvl2pPr marL="199796" indent="0">
              <a:buNone/>
              <a:defRPr sz="1224"/>
            </a:lvl2pPr>
            <a:lvl3pPr marL="399593" indent="0">
              <a:buNone/>
              <a:defRPr sz="1049"/>
            </a:lvl3pPr>
            <a:lvl4pPr marL="599389" indent="0">
              <a:buNone/>
              <a:defRPr sz="874"/>
            </a:lvl4pPr>
            <a:lvl5pPr marL="799186" indent="0">
              <a:buNone/>
              <a:defRPr sz="874"/>
            </a:lvl5pPr>
            <a:lvl6pPr marL="998982" indent="0">
              <a:buNone/>
              <a:defRPr sz="874"/>
            </a:lvl6pPr>
            <a:lvl7pPr marL="1198778" indent="0">
              <a:buNone/>
              <a:defRPr sz="874"/>
            </a:lvl7pPr>
            <a:lvl8pPr marL="1398575" indent="0">
              <a:buNone/>
              <a:defRPr sz="874"/>
            </a:lvl8pPr>
            <a:lvl9pPr marL="1598371" indent="0">
              <a:buNone/>
              <a:defRPr sz="87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98D0AF-B9E7-6047-A098-E2EA622AD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699"/>
            </a:lvl1pPr>
            <a:lvl2pPr marL="199796" indent="0">
              <a:buNone/>
              <a:defRPr sz="612"/>
            </a:lvl2pPr>
            <a:lvl3pPr marL="399593" indent="0">
              <a:buNone/>
              <a:defRPr sz="524"/>
            </a:lvl3pPr>
            <a:lvl4pPr marL="599389" indent="0">
              <a:buNone/>
              <a:defRPr sz="437"/>
            </a:lvl4pPr>
            <a:lvl5pPr marL="799186" indent="0">
              <a:buNone/>
              <a:defRPr sz="437"/>
            </a:lvl5pPr>
            <a:lvl6pPr marL="998982" indent="0">
              <a:buNone/>
              <a:defRPr sz="437"/>
            </a:lvl6pPr>
            <a:lvl7pPr marL="1198778" indent="0">
              <a:buNone/>
              <a:defRPr sz="437"/>
            </a:lvl7pPr>
            <a:lvl8pPr marL="1398575" indent="0">
              <a:buNone/>
              <a:defRPr sz="437"/>
            </a:lvl8pPr>
            <a:lvl9pPr marL="1598371" indent="0">
              <a:buNone/>
              <a:defRPr sz="43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F7CF6-1BB1-7247-BD3D-4D0D354F4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F9C3B-112D-AD42-BF96-85D0A8D5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28358-E6F2-4F42-A3CD-EEC117EE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7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84EDA8-F8BB-3E4B-9DD4-95E18C63B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276" y="402483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030EA-4547-CF4D-A478-474EA7A70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C5677-44FC-8349-A852-35221A6C8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6276" y="7006699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4773-3FA3-874F-9957-E2EE003BE7A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A5796-6F01-004F-AB11-0A090C4F9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4784" y="7006699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F60C3-E846-C54A-9173-B30D41C80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2653" y="7006699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69B2-540D-C148-B698-441713D4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5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99593" rtl="0" eaLnBrk="1" latinLnBrk="0" hangingPunct="1">
        <a:lnSpc>
          <a:spcPct val="90000"/>
        </a:lnSpc>
        <a:spcBef>
          <a:spcPct val="0"/>
        </a:spcBef>
        <a:buNone/>
        <a:defRPr sz="1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898" indent="-99898" algn="l" defTabSz="399593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224" kern="1200">
          <a:solidFill>
            <a:schemeClr val="tx2"/>
          </a:solidFill>
          <a:latin typeface="+mn-lt"/>
          <a:ea typeface="+mn-ea"/>
          <a:cs typeface="+mn-cs"/>
        </a:defRPr>
      </a:lvl1pPr>
      <a:lvl2pPr marL="299695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1049" kern="1200">
          <a:solidFill>
            <a:schemeClr val="tx2"/>
          </a:solidFill>
          <a:latin typeface="+mn-lt"/>
          <a:ea typeface="+mn-ea"/>
          <a:cs typeface="+mn-cs"/>
        </a:defRPr>
      </a:lvl2pPr>
      <a:lvl3pPr marL="499491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74" kern="1200">
          <a:solidFill>
            <a:schemeClr val="tx2"/>
          </a:solidFill>
          <a:latin typeface="+mn-lt"/>
          <a:ea typeface="+mn-ea"/>
          <a:cs typeface="+mn-cs"/>
        </a:defRPr>
      </a:lvl3pPr>
      <a:lvl4pPr marL="699287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2"/>
          </a:solidFill>
          <a:latin typeface="+mn-lt"/>
          <a:ea typeface="+mn-ea"/>
          <a:cs typeface="+mn-cs"/>
        </a:defRPr>
      </a:lvl4pPr>
      <a:lvl5pPr marL="899084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2"/>
          </a:solidFill>
          <a:latin typeface="+mn-lt"/>
          <a:ea typeface="+mn-ea"/>
          <a:cs typeface="+mn-cs"/>
        </a:defRPr>
      </a:lvl5pPr>
      <a:lvl6pPr marL="1098880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98677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98473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98269" indent="-99898" algn="l" defTabSz="399593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9796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99593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99389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99186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98982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98778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98575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98371" algn="l" defTabSz="399593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6FA58-EDB5-2744-A6C3-44D8BCC60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131" y="1897249"/>
            <a:ext cx="4859383" cy="639257"/>
          </a:xfrm>
        </p:spPr>
        <p:txBody>
          <a:bodyPr>
            <a:normAutofit/>
          </a:bodyPr>
          <a:lstStyle/>
          <a:p>
            <a:r>
              <a:rPr lang="nl-NL" sz="1800" b="1" dirty="0">
                <a:latin typeface="+mn-lt"/>
              </a:rPr>
              <a:t>Hier speelt/sport/fuift/studeert/… </a:t>
            </a:r>
            <a:br>
              <a:rPr lang="nl-NL" sz="1800" b="1" dirty="0">
                <a:latin typeface="+mn-lt"/>
              </a:rPr>
            </a:br>
            <a:r>
              <a:rPr lang="nl-NL" sz="1800" b="1" dirty="0">
                <a:latin typeface="+mn-lt"/>
              </a:rPr>
              <a:t>je kind of tiener voortaan rookvrij.</a:t>
            </a:r>
            <a:r>
              <a:rPr lang="en-US" sz="1800" b="1" dirty="0">
                <a:latin typeface="+mn-lt"/>
              </a:rPr>
              <a:t> </a:t>
            </a:r>
            <a:r>
              <a:rPr lang="nl-NL" sz="1800" b="1" dirty="0">
                <a:latin typeface="+mn-lt"/>
              </a:rPr>
              <a:t>Help jij mee?</a:t>
            </a:r>
            <a:endParaRPr lang="en-US" sz="18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3395AF-28AC-F547-B520-13FFF36E7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131" y="2598719"/>
            <a:ext cx="4859383" cy="2034019"/>
          </a:xfrm>
        </p:spPr>
        <p:txBody>
          <a:bodyPr>
            <a:noAutofit/>
          </a:bodyPr>
          <a:lstStyle/>
          <a:p>
            <a:r>
              <a:rPr lang="nl-NL" sz="1200" dirty="0">
                <a:solidFill>
                  <a:schemeClr val="tx2"/>
                </a:solidFill>
              </a:rPr>
              <a:t> </a:t>
            </a:r>
            <a:r>
              <a:rPr lang="nl-BE" dirty="0">
                <a:solidFill>
                  <a:schemeClr val="tx2"/>
                </a:solidFill>
              </a:rPr>
              <a:t>De opgroeiende jeugd spiegelt zich aan mensen waarnaar ze opkijkt </a:t>
            </a:r>
            <a:br>
              <a:rPr lang="nl-BE" dirty="0">
                <a:solidFill>
                  <a:schemeClr val="tx2"/>
                </a:solidFill>
              </a:rPr>
            </a:br>
            <a:r>
              <a:rPr lang="nl-BE" dirty="0">
                <a:solidFill>
                  <a:schemeClr val="tx2"/>
                </a:solidFill>
              </a:rPr>
              <a:t>en kopieert hun gedrag. Ook rookgedrag. Want zien roken doet roken. </a:t>
            </a:r>
            <a:br>
              <a:rPr lang="nl-BE" dirty="0">
                <a:solidFill>
                  <a:schemeClr val="tx2"/>
                </a:solidFill>
              </a:rPr>
            </a:br>
            <a:r>
              <a:rPr lang="nl-BE" dirty="0">
                <a:solidFill>
                  <a:schemeClr val="tx2"/>
                </a:solidFill>
              </a:rPr>
              <a:t>Bij &lt;organisatie/instelling&gt; vinden we het belangrijk dat onze kinderen en jongeren kunnen opgroeien in rookvrije omgevingen. </a:t>
            </a:r>
            <a:br>
              <a:rPr lang="nl-BE" dirty="0">
                <a:solidFill>
                  <a:schemeClr val="tx2"/>
                </a:solidFill>
              </a:rPr>
            </a:br>
            <a:endParaRPr lang="nl-BE" dirty="0">
              <a:solidFill>
                <a:schemeClr val="tx2"/>
              </a:solidFill>
            </a:endParaRPr>
          </a:p>
          <a:p>
            <a:r>
              <a:rPr lang="nl-BE" dirty="0">
                <a:solidFill>
                  <a:schemeClr val="tx2"/>
                </a:solidFill>
              </a:rPr>
              <a:t>Daarom speelt/sport/fuift/… je kind of tiener hier voortaan rookvrij. Fijn toch!</a:t>
            </a:r>
            <a:br>
              <a:rPr lang="nl-BE" dirty="0">
                <a:solidFill>
                  <a:schemeClr val="tx2"/>
                </a:solidFill>
              </a:rPr>
            </a:br>
            <a:endParaRPr lang="en-US" sz="1100" dirty="0">
              <a:solidFill>
                <a:schemeClr val="tx2"/>
              </a:solidFill>
            </a:endParaRPr>
          </a:p>
          <a:p>
            <a:r>
              <a:rPr lang="nl-NL" sz="1100" b="1" dirty="0">
                <a:solidFill>
                  <a:schemeClr val="tx2"/>
                </a:solidFill>
              </a:rPr>
              <a:t>Help mee!</a:t>
            </a:r>
            <a:r>
              <a:rPr lang="nl-NL" sz="1100" dirty="0">
                <a:solidFill>
                  <a:schemeClr val="tx2"/>
                </a:solidFill>
              </a:rPr>
              <a:t> </a:t>
            </a:r>
          </a:p>
          <a:p>
            <a:r>
              <a:rPr lang="nl-BE" dirty="0">
                <a:solidFill>
                  <a:schemeClr val="tx2"/>
                </a:solidFill>
              </a:rPr>
              <a:t>Wat kan jij doen? Steun ons initiatief (al hebben we daar alle vertrouwen in). </a:t>
            </a:r>
            <a:br>
              <a:rPr lang="nl-BE" dirty="0">
                <a:solidFill>
                  <a:schemeClr val="tx2"/>
                </a:solidFill>
              </a:rPr>
            </a:br>
            <a:r>
              <a:rPr lang="nl-BE" dirty="0">
                <a:solidFill>
                  <a:schemeClr val="tx2"/>
                </a:solidFill>
              </a:rPr>
              <a:t>Of beter nog: laat je inspireren. IJver ook op je werk, in verenigingen, de ouderraad van de school, … voor meer rookvrije omgevingen. Zo gaan we </a:t>
            </a:r>
            <a:r>
              <a:rPr lang="nl-BE">
                <a:solidFill>
                  <a:schemeClr val="tx2"/>
                </a:solidFill>
              </a:rPr>
              <a:t>met </a:t>
            </a:r>
            <a:br>
              <a:rPr lang="nl-BE">
                <a:solidFill>
                  <a:schemeClr val="tx2"/>
                </a:solidFill>
              </a:rPr>
            </a:br>
            <a:r>
              <a:rPr lang="nl-BE">
                <a:solidFill>
                  <a:schemeClr val="tx2"/>
                </a:solidFill>
              </a:rPr>
              <a:t>“</a:t>
            </a:r>
            <a:r>
              <a:rPr lang="nl-BE" dirty="0">
                <a:solidFill>
                  <a:schemeClr val="tx2"/>
                </a:solidFill>
              </a:rPr>
              <a:t>Generatie Rookvrij” samen op weg naar een rookvrije toekomst.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1E4A752-6500-7344-85DF-C624A7572F98}"/>
              </a:ext>
            </a:extLst>
          </p:cNvPr>
          <p:cNvSpPr/>
          <p:nvPr/>
        </p:nvSpPr>
        <p:spPr>
          <a:xfrm>
            <a:off x="1103811" y="4880189"/>
            <a:ext cx="3161212" cy="37882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4CA6A61-3DE8-9F42-8DCF-0452091B7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04" y="229633"/>
            <a:ext cx="4859383" cy="14389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180710-11D1-804F-9E39-6767C69B1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229" y="4723360"/>
            <a:ext cx="407663" cy="4720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BBA10A-EBBB-2448-812B-27CC9BD6A22B}"/>
              </a:ext>
            </a:extLst>
          </p:cNvPr>
          <p:cNvSpPr txBox="1"/>
          <p:nvPr/>
        </p:nvSpPr>
        <p:spPr>
          <a:xfrm>
            <a:off x="1103811" y="4936029"/>
            <a:ext cx="3161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bg2"/>
                </a:solidFill>
              </a:rPr>
              <a:t>Meer informatie? </a:t>
            </a:r>
            <a:r>
              <a:rPr lang="nl-NL" sz="1200" dirty="0" err="1">
                <a:solidFill>
                  <a:schemeClr val="bg2"/>
                </a:solidFill>
              </a:rPr>
              <a:t>www.generatierookvrij.be</a:t>
            </a:r>
            <a:endParaRPr lang="en-US" sz="1200" dirty="0">
              <a:solidFill>
                <a:schemeClr val="bg2"/>
              </a:solidFill>
            </a:endParaRPr>
          </a:p>
          <a:p>
            <a:pPr algn="ctr"/>
            <a:endParaRPr lang="en-US" sz="12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1B08874-8207-2D46-91FB-0A7342E13C63}"/>
              </a:ext>
            </a:extLst>
          </p:cNvPr>
          <p:cNvCxnSpPr/>
          <p:nvPr/>
        </p:nvCxnSpPr>
        <p:spPr>
          <a:xfrm>
            <a:off x="2684417" y="5637869"/>
            <a:ext cx="0" cy="92138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243F5C2-A154-8E42-AABE-8CE9DD7083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7816" y="5700949"/>
            <a:ext cx="1260000" cy="7092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208444F-0AAC-B447-952E-A8B2994D7674}"/>
              </a:ext>
            </a:extLst>
          </p:cNvPr>
          <p:cNvSpPr/>
          <p:nvPr/>
        </p:nvSpPr>
        <p:spPr>
          <a:xfrm>
            <a:off x="453709" y="5637869"/>
            <a:ext cx="1968403" cy="9213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629102-705B-544D-8C5F-C97FC8C3495B}"/>
              </a:ext>
            </a:extLst>
          </p:cNvPr>
          <p:cNvSpPr txBox="1"/>
          <p:nvPr/>
        </p:nvSpPr>
        <p:spPr>
          <a:xfrm>
            <a:off x="453709" y="5917073"/>
            <a:ext cx="1968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accent3"/>
                </a:solidFill>
              </a:rPr>
              <a:t>Uw</a:t>
            </a:r>
            <a:r>
              <a:rPr lang="en-US" sz="1200" dirty="0">
                <a:solidFill>
                  <a:schemeClr val="accent3"/>
                </a:solidFill>
              </a:rPr>
              <a:t> logo </a:t>
            </a:r>
            <a:r>
              <a:rPr lang="en-US" sz="1200" dirty="0" err="1">
                <a:solidFill>
                  <a:schemeClr val="accent3"/>
                </a:solidFill>
              </a:rPr>
              <a:t>hier</a:t>
            </a:r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2E896F77-9C5F-4E4C-BD52-8F66C6322E93}"/>
              </a:ext>
            </a:extLst>
          </p:cNvPr>
          <p:cNvSpPr txBox="1"/>
          <p:nvPr/>
        </p:nvSpPr>
        <p:spPr>
          <a:xfrm>
            <a:off x="453709" y="6713450"/>
            <a:ext cx="439658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950" dirty="0">
                <a:solidFill>
                  <a:schemeClr val="tx2"/>
                </a:solidFill>
              </a:rPr>
              <a:t>Generatie Rookvrij is een initiatief van</a:t>
            </a:r>
            <a:endParaRPr lang="nl-BE" sz="950" dirty="0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5B385E25-E6F4-9A42-9FD0-FE20853E73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131" y="6978641"/>
            <a:ext cx="4859383" cy="30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7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neratie Rookvrij">
      <a:dk1>
        <a:srgbClr val="009B8F"/>
      </a:dk1>
      <a:lt1>
        <a:srgbClr val="F2B700"/>
      </a:lt1>
      <a:dk2>
        <a:srgbClr val="464647"/>
      </a:dk2>
      <a:lt2>
        <a:srgbClr val="FFFEFE"/>
      </a:lt2>
      <a:accent1>
        <a:srgbClr val="009B8F"/>
      </a:accent1>
      <a:accent2>
        <a:srgbClr val="F2B700"/>
      </a:accent2>
      <a:accent3>
        <a:srgbClr val="A5A5A5"/>
      </a:accent3>
      <a:accent4>
        <a:srgbClr val="28A59B"/>
      </a:accent4>
      <a:accent5>
        <a:srgbClr val="5B9BD5"/>
      </a:accent5>
      <a:accent6>
        <a:srgbClr val="FFFEFE"/>
      </a:accent6>
      <a:hlink>
        <a:srgbClr val="F2B700"/>
      </a:hlink>
      <a:folHlink>
        <a:srgbClr val="009B8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26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Hier speelt/sport/fuift/studeert/…  je kind of tiener voortaan rookvrij. Help jij mee?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Lieve Verrelst</dc:creator>
  <cp:lastModifiedBy>Lieve Verrelst</cp:lastModifiedBy>
  <cp:revision>18</cp:revision>
  <dcterms:created xsi:type="dcterms:W3CDTF">2018-05-14T14:57:10Z</dcterms:created>
  <dcterms:modified xsi:type="dcterms:W3CDTF">2018-05-24T11:25:30Z</dcterms:modified>
</cp:coreProperties>
</file>